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027efe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027efe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027efe16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027efe16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027efe16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027efe16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027efe16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027efe16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027efe16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027efe16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027efe16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027efe16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027efe16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027efe16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subTitle"/>
          </p:nvPr>
        </p:nvSpPr>
        <p:spPr>
          <a:xfrm>
            <a:off x="1858700" y="35655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JDF (jeu de fou)</a:t>
            </a:r>
            <a:endParaRPr/>
          </a:p>
        </p:txBody>
      </p:sp>
      <p:pic>
        <p:nvPicPr>
          <p:cNvPr id="129" name="Google Shape;129;p13" title="Capture_decran_2025-04-25_1453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475" y="358025"/>
            <a:ext cx="2993050" cy="32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Inspiration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3675"/>
            <a:ext cx="5686975" cy="31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150" y="16336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3619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règles</a:t>
            </a:r>
            <a:endParaRPr/>
          </a:p>
        </p:txBody>
      </p:sp>
      <p:pic>
        <p:nvPicPr>
          <p:cNvPr id="142" name="Google Shape;142;p15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902" y="1383725"/>
            <a:ext cx="3179648" cy="34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50" y="1383725"/>
            <a:ext cx="2620499" cy="345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59" y="1383725"/>
            <a:ext cx="2969941" cy="34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Terrains</a:t>
            </a:r>
            <a:endParaRPr/>
          </a:p>
        </p:txBody>
      </p:sp>
      <p:pic>
        <p:nvPicPr>
          <p:cNvPr id="150" name="Google Shape;150;p16" title="Cant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875" y="2571727"/>
            <a:ext cx="1596000" cy="22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 title="Hall ludiq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625" y="1800202"/>
            <a:ext cx="1596000" cy="22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 title="Exposition Van Gog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375" y="990452"/>
            <a:ext cx="1596000" cy="22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 title="Euratechnologi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77" y="2571739"/>
            <a:ext cx="1595992" cy="22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title="Metro canteleu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4125" y="1800216"/>
            <a:ext cx="1596000" cy="222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créations</a:t>
            </a:r>
            <a:endParaRPr/>
          </a:p>
        </p:txBody>
      </p:sp>
      <p:pic>
        <p:nvPicPr>
          <p:cNvPr id="160" name="Google Shape;160;p17" title="Carte-Jer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675" y="890800"/>
            <a:ext cx="2412650" cy="3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title="gaspa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176" y="1565687"/>
            <a:ext cx="2140025" cy="29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title="Mathis_car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800" y="1565685"/>
            <a:ext cx="2140025" cy="298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cours</a:t>
            </a:r>
            <a:endParaRPr/>
          </a:p>
        </p:txBody>
      </p:sp>
      <p:pic>
        <p:nvPicPr>
          <p:cNvPr id="168" name="Google Shape;168;p18" title="Cours de réseau Cisc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00" y="1530998"/>
            <a:ext cx="2325849" cy="3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title="Blue_spe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000" y="669725"/>
            <a:ext cx="2325849" cy="324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400" y="1525325"/>
            <a:ext cx="2325850" cy="32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obtenir ces cartes</a:t>
            </a:r>
            <a:endParaRPr/>
          </a:p>
        </p:txBody>
      </p:sp>
      <p:pic>
        <p:nvPicPr>
          <p:cNvPr id="176" name="Google Shape;176;p19" title="Enigmagic Booster Bo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63" y="1446300"/>
            <a:ext cx="3548176" cy="354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4651950" y="1880150"/>
            <a:ext cx="4065600" cy="1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 packs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120 €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-10% pour les étudiants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outh park character is giving a speech and says &quot; thank you everyone &quot; (fourni par Tenor)"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